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84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2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40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35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84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8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43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17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5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5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1428C-A172-4443-8EA4-B629A031C1C0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FC708-BC2A-4427-B846-6381C22B61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274" y="225792"/>
            <a:ext cx="9144000" cy="36706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Identifying NP cut. Script at </a:t>
            </a:r>
            <a:r>
              <a:rPr lang="en-GB" u="sng" dirty="0" smtClean="0">
                <a:solidFill>
                  <a:srgbClr val="0070C0"/>
                </a:solidFill>
              </a:rPr>
              <a:t>Fe\Article2020\fit_NP_Ei800_allCuts2.m </a:t>
            </a:r>
            <a:endParaRPr lang="en-GB" u="sng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372"/>
          <a:stretch/>
        </p:blipFill>
        <p:spPr>
          <a:xfrm>
            <a:off x="529197" y="1641118"/>
            <a:ext cx="5238214" cy="476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411" y="1673041"/>
            <a:ext cx="5334000" cy="4000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21380" y="994787"/>
            <a:ext cx="393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Locations of the cuts used in analysis:</a:t>
            </a:r>
          </a:p>
          <a:p>
            <a:r>
              <a:rPr lang="en-GB" dirty="0" smtClean="0"/>
              <a:t>(in the image plain and orthogonal to it)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421526" y="2892067"/>
            <a:ext cx="30834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8853752" y="4005802"/>
            <a:ext cx="8027" cy="3004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849079" y="3574606"/>
            <a:ext cx="0" cy="2977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857455" y="2892067"/>
            <a:ext cx="248091" cy="3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953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Summary: All backgrounds are good enough. </a:t>
            </a:r>
            <a:br>
              <a:rPr lang="en-GB" dirty="0" smtClean="0"/>
            </a:br>
            <a:r>
              <a:rPr lang="en-GB" dirty="0" smtClean="0"/>
              <a:t>What about high energy range?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00" y="2087730"/>
            <a:ext cx="5040000" cy="396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108"/>
            <a:ext cx="50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9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768"/>
            <a:ext cx="10515600" cy="1325563"/>
          </a:xfrm>
        </p:spPr>
        <p:txBody>
          <a:bodyPr/>
          <a:lstStyle/>
          <a:p>
            <a:r>
              <a:rPr lang="en-GB" dirty="0" smtClean="0"/>
              <a:t>Fitting with DFT model (</a:t>
            </a:r>
            <a:r>
              <a:rPr lang="en-GB" sz="2800" dirty="0" smtClean="0"/>
              <a:t>Quantum expresso calculations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50" y="1549331"/>
            <a:ext cx="53340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79" y="1549331"/>
            <a:ext cx="53340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31" y="5821135"/>
            <a:ext cx="1100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Amplitude of the model goes to 0 (10</a:t>
            </a:r>
            <a:r>
              <a:rPr lang="en-GB" baseline="30000" dirty="0" smtClean="0"/>
              <a:t>-5</a:t>
            </a:r>
            <a:r>
              <a:rPr lang="en-GB" dirty="0" smtClean="0"/>
              <a:t>) as, it seems, the intensity at the edges in experiment falls much faster then </a:t>
            </a:r>
          </a:p>
          <a:p>
            <a:r>
              <a:rPr lang="en-GB" dirty="0" smtClean="0"/>
              <a:t>described by magnetic form factor.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09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866"/>
          </a:xfrm>
        </p:spPr>
        <p:txBody>
          <a:bodyPr>
            <a:noAutofit/>
          </a:bodyPr>
          <a:lstStyle/>
          <a:p>
            <a:r>
              <a:rPr lang="en-GB" sz="2800" dirty="0" smtClean="0"/>
              <a:t>12 equivalent cuts. Different </a:t>
            </a:r>
            <a:r>
              <a:rPr lang="en-GB" sz="2800" dirty="0" err="1" smtClean="0"/>
              <a:t>bg</a:t>
            </a:r>
            <a:r>
              <a:rPr lang="en-GB" sz="2800" dirty="0" smtClean="0"/>
              <a:t> removal. </a:t>
            </a:r>
            <a:r>
              <a:rPr lang="en-GB" sz="2800" dirty="0" smtClean="0">
                <a:solidFill>
                  <a:srgbClr val="FF0000"/>
                </a:solidFill>
              </a:rPr>
              <a:t>Magnetic signal removed?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535" y="2973050"/>
            <a:ext cx="396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54" y="2973050"/>
            <a:ext cx="396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029" y="1044602"/>
            <a:ext cx="2362144" cy="1771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616" y="1291392"/>
            <a:ext cx="168187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Generic BG:</a:t>
            </a:r>
          </a:p>
          <a:p>
            <a:r>
              <a:rPr lang="en-GB" dirty="0"/>
              <a:t>0.4375    0.0141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14799" y="1152893"/>
            <a:ext cx="168187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Average BG </a:t>
            </a:r>
          </a:p>
          <a:p>
            <a:r>
              <a:rPr lang="en-GB" dirty="0" smtClean="0"/>
              <a:t>fit to image:</a:t>
            </a:r>
          </a:p>
          <a:p>
            <a:r>
              <a:rPr lang="en-GB" dirty="0" smtClean="0"/>
              <a:t>0.4053    </a:t>
            </a:r>
            <a:r>
              <a:rPr lang="en-GB" dirty="0"/>
              <a:t>0.0135</a:t>
            </a:r>
            <a:endParaRPr lang="en-GB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670" y="940907"/>
            <a:ext cx="2599267" cy="194945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877054" y="2958022"/>
            <a:ext cx="3960000" cy="3240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645648" y="3425263"/>
            <a:ext cx="349758" cy="2445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264511" y="2412532"/>
            <a:ext cx="104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Replicate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24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444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cuts have exponential background region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240423"/>
            <a:ext cx="973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Similar  type of cuts (symmetrical </a:t>
            </a:r>
            <a:r>
              <a:rPr lang="en-GB" dirty="0" err="1" smtClean="0"/>
              <a:t>wrt</a:t>
            </a:r>
            <a:r>
              <a:rPr lang="en-GB" dirty="0" smtClean="0"/>
              <a:t>. the beam direction and at the same Q distance from the [0,0,0])</a:t>
            </a:r>
          </a:p>
          <a:p>
            <a:r>
              <a:rPr lang="en-GB" dirty="0" smtClean="0"/>
              <a:t>have similar exponential background 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081640"/>
            <a:ext cx="104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background parameters identified for group of similar cuts are independent on the way of obtaining them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645858"/>
            <a:ext cx="10167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background parameters obtained for one group of similar cuts are not consistent with the parameters,</a:t>
            </a:r>
          </a:p>
          <a:p>
            <a:r>
              <a:rPr lang="en-GB" dirty="0"/>
              <a:t>o</a:t>
            </a:r>
            <a:r>
              <a:rPr lang="en-GB" dirty="0" smtClean="0"/>
              <a:t>btained for another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9972" y="4541835"/>
            <a:ext cx="1050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&amp;  numerical comparison with </a:t>
            </a:r>
            <a:r>
              <a:rPr lang="en-GB" dirty="0" err="1" smtClean="0"/>
              <a:t>Kun’s</a:t>
            </a:r>
            <a:r>
              <a:rPr lang="en-GB" dirty="0" smtClean="0"/>
              <a:t> calculations does not work. The apparent reason for this is that </a:t>
            </a:r>
          </a:p>
          <a:p>
            <a:r>
              <a:rPr lang="en-GB" dirty="0" smtClean="0"/>
              <a:t>the theoretical decay, predicted by magnetic form factor is much smaller then the one, observed in experiment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7557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Background1 (</a:t>
            </a:r>
            <a:r>
              <a:rPr lang="en-GB" b="1" dirty="0" err="1"/>
              <a:t>cut_at_edges</a:t>
            </a:r>
            <a:r>
              <a:rPr lang="en-GB" b="1" dirty="0" smtClean="0"/>
              <a:t>)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sz="2400" dirty="0" smtClean="0"/>
              <a:t>edges of np cut at [-0.5,2.5,-0.5]; [0.5,2.5,-0.5]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3400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6963" y="2280976"/>
            <a:ext cx="773723" cy="29743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318506" y="2288992"/>
            <a:ext cx="773723" cy="29743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0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0" y="718887"/>
            <a:ext cx="2880000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05" y="1"/>
            <a:ext cx="10515600" cy="866274"/>
          </a:xfrm>
        </p:spPr>
        <p:txBody>
          <a:bodyPr>
            <a:normAutofit/>
          </a:bodyPr>
          <a:lstStyle/>
          <a:p>
            <a:r>
              <a:rPr lang="en-GB" sz="2400" dirty="0" smtClean="0"/>
              <a:t>Partial cuts:</a:t>
            </a:r>
            <a:endParaRPr lang="en-GB" sz="2400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10" y="3597773"/>
            <a:ext cx="28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8" y="673769"/>
            <a:ext cx="28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0908" y="3597773"/>
            <a:ext cx="28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38902" y="718887"/>
            <a:ext cx="288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18902" y="718887"/>
            <a:ext cx="2880000" cy="25200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138902" y="3597773"/>
            <a:ext cx="2880000" cy="2520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018902" y="3597773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705" y="0"/>
            <a:ext cx="5987716" cy="1325563"/>
          </a:xfrm>
        </p:spPr>
        <p:txBody>
          <a:bodyPr>
            <a:normAutofit/>
          </a:bodyPr>
          <a:lstStyle/>
          <a:p>
            <a:r>
              <a:rPr lang="en-GB" sz="3100" dirty="0" err="1" smtClean="0"/>
              <a:t>sym_cut</a:t>
            </a:r>
            <a:r>
              <a:rPr lang="en-GB" sz="3100" dirty="0" smtClean="0"/>
              <a:t> with Background1 (</a:t>
            </a:r>
            <a:r>
              <a:rPr lang="en-GB" sz="3100" b="1" dirty="0" err="1" smtClean="0"/>
              <a:t>cut_at_edges</a:t>
            </a:r>
            <a:r>
              <a:rPr lang="en-GB" sz="3100" b="1" dirty="0" smtClean="0"/>
              <a:t>)</a:t>
            </a:r>
            <a:r>
              <a:rPr lang="en-GB" dirty="0" smtClean="0"/>
              <a:t>: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09" y="201531"/>
            <a:ext cx="432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17" y="1217279"/>
            <a:ext cx="5219700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09" y="3441531"/>
            <a:ext cx="432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462" y="3537784"/>
            <a:ext cx="31415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Corrected magnetic form factor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702968" y="5799221"/>
            <a:ext cx="387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Fitting parameters: </a:t>
            </a:r>
            <a:r>
              <a:rPr lang="en-GB" b="1" dirty="0"/>
              <a:t>0.468004 </a:t>
            </a:r>
            <a:r>
              <a:rPr lang="en-GB" b="1" dirty="0" smtClean="0"/>
              <a:t>0.015127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811" y="3024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Background2 (</a:t>
            </a:r>
            <a:r>
              <a:rPr lang="en-GB" b="1" dirty="0" err="1" smtClean="0"/>
              <a:t>average_cut</a:t>
            </a:r>
            <a:r>
              <a:rPr lang="en-GB" b="1" dirty="0" smtClean="0"/>
              <a:t>)</a:t>
            </a:r>
            <a:r>
              <a:rPr lang="en-GB" dirty="0" smtClean="0"/>
              <a:t>: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3" y="1452813"/>
            <a:ext cx="5334000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53" y="145281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6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05" y="1"/>
            <a:ext cx="10515600" cy="866274"/>
          </a:xfrm>
        </p:spPr>
        <p:txBody>
          <a:bodyPr>
            <a:normAutofit/>
          </a:bodyPr>
          <a:lstStyle/>
          <a:p>
            <a:r>
              <a:rPr lang="en-GB" sz="2400" dirty="0" smtClean="0"/>
              <a:t>Partial cuts:</a:t>
            </a:r>
            <a:endParaRPr lang="en-GB" sz="24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3908" y="718887"/>
            <a:ext cx="28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05" y="718887"/>
            <a:ext cx="288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2760" y="3597773"/>
            <a:ext cx="288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8" y="3597773"/>
            <a:ext cx="28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95056" y="716324"/>
            <a:ext cx="2880000" cy="25200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75056" y="718887"/>
            <a:ext cx="2880000" cy="25200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95056" y="3597773"/>
            <a:ext cx="2880000" cy="25200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276204" y="3597773"/>
            <a:ext cx="28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705" y="0"/>
            <a:ext cx="9416716" cy="1325563"/>
          </a:xfrm>
        </p:spPr>
        <p:txBody>
          <a:bodyPr>
            <a:normAutofit/>
          </a:bodyPr>
          <a:lstStyle/>
          <a:p>
            <a:r>
              <a:rPr lang="en-GB" sz="3100" dirty="0" err="1" smtClean="0"/>
              <a:t>sym_cut</a:t>
            </a:r>
            <a:r>
              <a:rPr lang="en-GB" sz="3100" dirty="0" smtClean="0"/>
              <a:t> with </a:t>
            </a:r>
            <a:r>
              <a:rPr lang="en-GB" sz="3200" dirty="0" smtClean="0"/>
              <a:t>Background2 (</a:t>
            </a:r>
            <a:r>
              <a:rPr lang="en-GB" sz="3200" b="1" dirty="0" err="1" smtClean="0"/>
              <a:t>average_cut</a:t>
            </a:r>
            <a:r>
              <a:rPr lang="en-GB" sz="3200" b="1" dirty="0" smtClean="0"/>
              <a:t>)</a:t>
            </a:r>
            <a:r>
              <a:rPr lang="en-GB" sz="3200" dirty="0" smtClean="0"/>
              <a:t>: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6" y="142875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11" y="1440782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82252" y="5859379"/>
            <a:ext cx="423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Fitting parameters: </a:t>
            </a:r>
            <a:r>
              <a:rPr lang="en-GB" b="1" dirty="0"/>
              <a:t>[0.437546 </a:t>
            </a:r>
            <a:r>
              <a:rPr lang="en-GB" b="1" dirty="0" smtClean="0"/>
              <a:t>0.014128</a:t>
            </a:r>
            <a:r>
              <a:rPr lang="en-GB" dirty="0" smtClean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31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810" y="302477"/>
            <a:ext cx="101145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Background3 (</a:t>
            </a:r>
            <a:r>
              <a:rPr lang="en-GB" dirty="0" err="1" smtClean="0"/>
              <a:t>remote</a:t>
            </a:r>
            <a:r>
              <a:rPr lang="en-GB" b="1" dirty="0" err="1" smtClean="0"/>
              <a:t>_cut</a:t>
            </a:r>
            <a:r>
              <a:rPr lang="en-GB" b="1" dirty="0" smtClean="0"/>
              <a:t>)</a:t>
            </a:r>
            <a:r>
              <a:rPr lang="en-GB" dirty="0" smtClean="0"/>
              <a:t>: Overcompensation. We can not use this background.</a:t>
            </a:r>
          </a:p>
          <a:p>
            <a:r>
              <a:rPr lang="en-GB" dirty="0" smtClean="0"/>
              <a:t>Need ideas for high energy transfer background removal.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3" y="1452813"/>
            <a:ext cx="5334000" cy="400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11" y="1452813"/>
            <a:ext cx="5334000" cy="400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811" y="5859379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Fitting parameters: </a:t>
            </a:r>
            <a:r>
              <a:rPr lang="en-GB" b="1" dirty="0" smtClean="0"/>
              <a:t>[</a:t>
            </a:r>
            <a:r>
              <a:rPr lang="en-GB" b="1" dirty="0"/>
              <a:t>0.437546 </a:t>
            </a:r>
            <a:r>
              <a:rPr lang="en-GB" b="1" dirty="0" smtClean="0"/>
              <a:t>0.014128</a:t>
            </a:r>
            <a:r>
              <a:rPr lang="en-GB" dirty="0" smtClean="0"/>
              <a:t>]; Overcompensation. Some homogeneous magnetic scattering at high 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435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24226</TotalTime>
  <Words>315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Conclusion:</vt:lpstr>
      <vt:lpstr>Background1 (cut_at_edges): edges of np cut at [-0.5,2.5,-0.5]; [0.5,2.5,-0.5]</vt:lpstr>
      <vt:lpstr>Partial cuts:</vt:lpstr>
      <vt:lpstr>sym_cut with Background1 (cut_at_edges): </vt:lpstr>
      <vt:lpstr>PowerPoint Presentation</vt:lpstr>
      <vt:lpstr>Partial cuts:</vt:lpstr>
      <vt:lpstr>sym_cut with Background2 (average_cut):</vt:lpstr>
      <vt:lpstr>PowerPoint Presentation</vt:lpstr>
      <vt:lpstr>Summary: All backgrounds are good enough.  What about high energy range?</vt:lpstr>
      <vt:lpstr>Fitting with DFT model (Quantum expresso calculations)</vt:lpstr>
      <vt:lpstr>12 equivalent cuts. Different bg removal. Magnetic signal removed?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</dc:creator>
  <cp:lastModifiedBy>Alex B</cp:lastModifiedBy>
  <cp:revision>39</cp:revision>
  <dcterms:created xsi:type="dcterms:W3CDTF">2020-10-14T17:02:17Z</dcterms:created>
  <dcterms:modified xsi:type="dcterms:W3CDTF">2020-11-10T19:53:31Z</dcterms:modified>
</cp:coreProperties>
</file>